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89" r:id="rId2"/>
    <p:sldId id="286" r:id="rId3"/>
    <p:sldId id="337" r:id="rId4"/>
    <p:sldId id="340" r:id="rId5"/>
    <p:sldId id="346" r:id="rId6"/>
    <p:sldId id="341" r:id="rId7"/>
    <p:sldId id="343" r:id="rId8"/>
    <p:sldId id="344" r:id="rId9"/>
    <p:sldId id="345" r:id="rId10"/>
    <p:sldId id="297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66"/>
    <a:srgbClr val="CC00FF"/>
    <a:srgbClr val="FF00FF"/>
    <a:srgbClr val="FFFFDD"/>
    <a:srgbClr val="FFFFCC"/>
    <a:srgbClr val="FFFF00"/>
    <a:srgbClr val="FFFF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84600" autoAdjust="0"/>
  </p:normalViewPr>
  <p:slideViewPr>
    <p:cSldViewPr snapToGrid="0">
      <p:cViewPr varScale="1">
        <p:scale>
          <a:sx n="111" d="100"/>
          <a:sy n="111" d="100"/>
        </p:scale>
        <p:origin x="28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T Wang" userId="eef39015bd5f34b5" providerId="LiveId" clId="{CCC1C272-7E18-4FDC-8069-5E5C9DAEB127}"/>
    <pc:docChg chg="custSel addSld delSld modSld">
      <pc:chgData name="JT Wang" userId="eef39015bd5f34b5" providerId="LiveId" clId="{CCC1C272-7E18-4FDC-8069-5E5C9DAEB127}" dt="2023-09-04T09:59:52.188" v="66" actId="14100"/>
      <pc:docMkLst>
        <pc:docMk/>
      </pc:docMkLst>
      <pc:sldChg chg="del">
        <pc:chgData name="JT Wang" userId="eef39015bd5f34b5" providerId="LiveId" clId="{CCC1C272-7E18-4FDC-8069-5E5C9DAEB127}" dt="2023-09-04T09:40:54.047" v="55" actId="47"/>
        <pc:sldMkLst>
          <pc:docMk/>
          <pc:sldMk cId="2372552306" sldId="307"/>
        </pc:sldMkLst>
      </pc:sldChg>
      <pc:sldChg chg="addSp delSp modSp new mod">
        <pc:chgData name="JT Wang" userId="eef39015bd5f34b5" providerId="LiveId" clId="{CCC1C272-7E18-4FDC-8069-5E5C9DAEB127}" dt="2023-09-04T08:40:54.071" v="5" actId="1076"/>
        <pc:sldMkLst>
          <pc:docMk/>
          <pc:sldMk cId="1045701133" sldId="308"/>
        </pc:sldMkLst>
        <pc:picChg chg="add del">
          <ac:chgData name="JT Wang" userId="eef39015bd5f34b5" providerId="LiveId" clId="{CCC1C272-7E18-4FDC-8069-5E5C9DAEB127}" dt="2023-09-04T08:40:42.832" v="2" actId="478"/>
          <ac:picMkLst>
            <pc:docMk/>
            <pc:sldMk cId="1045701133" sldId="308"/>
            <ac:picMk id="3" creationId="{060057E8-CB5C-502D-2A13-EDF52542DFCC}"/>
          </ac:picMkLst>
        </pc:picChg>
        <pc:picChg chg="add mod">
          <ac:chgData name="JT Wang" userId="eef39015bd5f34b5" providerId="LiveId" clId="{CCC1C272-7E18-4FDC-8069-5E5C9DAEB127}" dt="2023-09-04T08:40:54.071" v="5" actId="1076"/>
          <ac:picMkLst>
            <pc:docMk/>
            <pc:sldMk cId="1045701133" sldId="308"/>
            <ac:picMk id="5" creationId="{D3510DCF-5600-4233-92E1-A7B6CB05BCD0}"/>
          </ac:picMkLst>
        </pc:picChg>
      </pc:sldChg>
      <pc:sldChg chg="addSp delSp modSp new mod">
        <pc:chgData name="JT Wang" userId="eef39015bd5f34b5" providerId="LiveId" clId="{CCC1C272-7E18-4FDC-8069-5E5C9DAEB127}" dt="2023-09-04T09:07:38.370" v="23" actId="1038"/>
        <pc:sldMkLst>
          <pc:docMk/>
          <pc:sldMk cId="914000909" sldId="309"/>
        </pc:sldMkLst>
        <pc:picChg chg="add del">
          <ac:chgData name="JT Wang" userId="eef39015bd5f34b5" providerId="LiveId" clId="{CCC1C272-7E18-4FDC-8069-5E5C9DAEB127}" dt="2023-09-04T09:04:55.231" v="8" actId="478"/>
          <ac:picMkLst>
            <pc:docMk/>
            <pc:sldMk cId="914000909" sldId="309"/>
            <ac:picMk id="3" creationId="{49451964-BB95-C222-34EB-8CE062C17F2F}"/>
          </ac:picMkLst>
        </pc:picChg>
        <pc:picChg chg="add del mod">
          <ac:chgData name="JT Wang" userId="eef39015bd5f34b5" providerId="LiveId" clId="{CCC1C272-7E18-4FDC-8069-5E5C9DAEB127}" dt="2023-09-04T09:07:15.972" v="12" actId="478"/>
          <ac:picMkLst>
            <pc:docMk/>
            <pc:sldMk cId="914000909" sldId="309"/>
            <ac:picMk id="5" creationId="{9B0863FD-CF6C-8B90-4DB8-E00AD7C2C6F3}"/>
          </ac:picMkLst>
        </pc:picChg>
        <pc:picChg chg="add del">
          <ac:chgData name="JT Wang" userId="eef39015bd5f34b5" providerId="LiveId" clId="{CCC1C272-7E18-4FDC-8069-5E5C9DAEB127}" dt="2023-09-04T09:07:18.958" v="14" actId="478"/>
          <ac:picMkLst>
            <pc:docMk/>
            <pc:sldMk cId="914000909" sldId="309"/>
            <ac:picMk id="7" creationId="{44E161BE-7309-EEBC-DC35-474FB3F39B35}"/>
          </ac:picMkLst>
        </pc:picChg>
        <pc:picChg chg="add mod">
          <ac:chgData name="JT Wang" userId="eef39015bd5f34b5" providerId="LiveId" clId="{CCC1C272-7E18-4FDC-8069-5E5C9DAEB127}" dt="2023-09-04T09:07:38.370" v="23" actId="1038"/>
          <ac:picMkLst>
            <pc:docMk/>
            <pc:sldMk cId="914000909" sldId="309"/>
            <ac:picMk id="9" creationId="{E931883F-AD49-5795-F08F-2F41EA7AE2B8}"/>
          </ac:picMkLst>
        </pc:picChg>
      </pc:sldChg>
      <pc:sldChg chg="addSp delSp modSp new mod modClrScheme chgLayout">
        <pc:chgData name="JT Wang" userId="eef39015bd5f34b5" providerId="LiveId" clId="{CCC1C272-7E18-4FDC-8069-5E5C9DAEB127}" dt="2023-09-04T09:59:52.188" v="66" actId="14100"/>
        <pc:sldMkLst>
          <pc:docMk/>
          <pc:sldMk cId="2301426890" sldId="310"/>
        </pc:sldMkLst>
        <pc:picChg chg="add del mod">
          <ac:chgData name="JT Wang" userId="eef39015bd5f34b5" providerId="LiveId" clId="{CCC1C272-7E18-4FDC-8069-5E5C9DAEB127}" dt="2023-09-04T09:58:51.844" v="56" actId="478"/>
          <ac:picMkLst>
            <pc:docMk/>
            <pc:sldMk cId="2301426890" sldId="310"/>
            <ac:picMk id="3" creationId="{5A125D49-4A46-FEDC-D607-117C79EE1A98}"/>
          </ac:picMkLst>
        </pc:picChg>
        <pc:picChg chg="add mod">
          <ac:chgData name="JT Wang" userId="eef39015bd5f34b5" providerId="LiveId" clId="{CCC1C272-7E18-4FDC-8069-5E5C9DAEB127}" dt="2023-09-04T09:59:52.188" v="66" actId="14100"/>
          <ac:picMkLst>
            <pc:docMk/>
            <pc:sldMk cId="2301426890" sldId="310"/>
            <ac:picMk id="5" creationId="{E61D0AAE-5C5B-7582-3717-FCA428312B9B}"/>
          </ac:picMkLst>
        </pc:picChg>
      </pc:sldChg>
    </pc:docChg>
  </pc:docChgLst>
  <pc:docChgLst>
    <pc:chgData name="JT Wang" userId="eef39015bd5f34b5" providerId="LiveId" clId="{58FC8F90-697A-4C3C-AC2A-B3ABF48F64CD}"/>
    <pc:docChg chg="modSld">
      <pc:chgData name="JT Wang" userId="eef39015bd5f34b5" providerId="LiveId" clId="{58FC8F90-697A-4C3C-AC2A-B3ABF48F64CD}" dt="2023-10-05T02:38:19.728" v="17" actId="12788"/>
      <pc:docMkLst>
        <pc:docMk/>
      </pc:docMkLst>
      <pc:sldChg chg="addSp modSp mod">
        <pc:chgData name="JT Wang" userId="eef39015bd5f34b5" providerId="LiveId" clId="{58FC8F90-697A-4C3C-AC2A-B3ABF48F64CD}" dt="2023-10-05T02:38:19.728" v="17" actId="12788"/>
        <pc:sldMkLst>
          <pc:docMk/>
          <pc:sldMk cId="2865180745" sldId="340"/>
        </pc:sldMkLst>
        <pc:picChg chg="add mod">
          <ac:chgData name="JT Wang" userId="eef39015bd5f34b5" providerId="LiveId" clId="{58FC8F90-697A-4C3C-AC2A-B3ABF48F64CD}" dt="2023-10-05T02:38:19.728" v="17" actId="12788"/>
          <ac:picMkLst>
            <pc:docMk/>
            <pc:sldMk cId="2865180745" sldId="340"/>
            <ac:picMk id="2" creationId="{AD779E51-B6F4-A6A1-9ECE-4D78BED4FEE7}"/>
          </ac:picMkLst>
        </pc:picChg>
        <pc:picChg chg="mod">
          <ac:chgData name="JT Wang" userId="eef39015bd5f34b5" providerId="LiveId" clId="{58FC8F90-697A-4C3C-AC2A-B3ABF48F64CD}" dt="2023-10-05T02:38:11.835" v="16" actId="1036"/>
          <ac:picMkLst>
            <pc:docMk/>
            <pc:sldMk cId="2865180745" sldId="340"/>
            <ac:picMk id="4" creationId="{D9CDB689-45FF-E2C3-9B9F-9D313A25ABA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4393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18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0"/>
            <a:ext cx="11543601" cy="1032387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marL="0" marR="0" lvl="0" indent="152400" algn="ctr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讚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法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寶功德（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六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略說三法印（</a:t>
            </a:r>
            <a:r>
              <a:rPr kumimoji="0" lang="zh-TW" altLang="en-US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下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endParaRPr kumimoji="0" lang="en-US" altLang="zh-TW" sz="32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18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2023/10/6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77F629EC-73AD-60BD-C66B-A52AA6FF8919}"/>
              </a:ext>
            </a:extLst>
          </p:cNvPr>
          <p:cNvGrpSpPr/>
          <p:nvPr/>
        </p:nvGrpSpPr>
        <p:grpSpPr>
          <a:xfrm>
            <a:off x="4683188" y="967710"/>
            <a:ext cx="6691743" cy="4260407"/>
            <a:chOff x="4683188" y="967710"/>
            <a:chExt cx="6691743" cy="4260407"/>
          </a:xfrm>
        </p:grpSpPr>
        <p:sp>
          <p:nvSpPr>
            <p:cNvPr id="2" name="標題 3">
              <a:extLst>
                <a:ext uri="{FF2B5EF4-FFF2-40B4-BE49-F238E27FC236}">
                  <a16:creationId xmlns:a16="http://schemas.microsoft.com/office/drawing/2014/main" id="{7C7ECCE6-ED33-A8EE-3945-361AEAF286ED}"/>
                </a:ext>
              </a:extLst>
            </p:cNvPr>
            <p:cNvSpPr txBox="1">
              <a:spLocks/>
            </p:cNvSpPr>
            <p:nvPr/>
          </p:nvSpPr>
          <p:spPr>
            <a:xfrm>
              <a:off x="4831040" y="967710"/>
              <a:ext cx="6396038" cy="1357312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lIns="91440" tIns="45720" rIns="91440" bIns="45720" rtlCol="0" anchor="ctr" anchorCtr="0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zh-TW" altLang="en-US" sz="60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成佛之道講</a:t>
              </a:r>
              <a:r>
                <a:rPr lang="zh-TW" altLang="en-US" sz="60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座</a:t>
              </a:r>
              <a:r>
                <a:rPr lang="zh-TW" altLang="en-US" sz="54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（</a:t>
              </a:r>
              <a:r>
                <a:rPr lang="zh-TW" altLang="en-US" sz="54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一）</a:t>
              </a:r>
              <a:endParaRPr lang="zh-TW" altLang="en-US" sz="5400" spc="-500" dirty="0"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3" name="副標題 2">
              <a:extLst>
                <a:ext uri="{FF2B5EF4-FFF2-40B4-BE49-F238E27FC236}">
                  <a16:creationId xmlns:a16="http://schemas.microsoft.com/office/drawing/2014/main" id="{36BCD28E-E157-3840-3405-ED30E346955B}"/>
                </a:ext>
              </a:extLst>
            </p:cNvPr>
            <p:cNvSpPr txBox="1">
              <a:spLocks/>
            </p:cNvSpPr>
            <p:nvPr/>
          </p:nvSpPr>
          <p:spPr>
            <a:xfrm>
              <a:off x="4683188" y="4224303"/>
              <a:ext cx="6691743" cy="100381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>
              <a:defPPr>
                <a:defRPr lang="zh-TW"/>
              </a:defPPr>
              <a:lvl1pPr lvl="0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rgbClr val="C00000"/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</a:lstStyle>
            <a:p>
              <a:pPr algn="ctr"/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略說三法印（</a:t>
              </a:r>
              <a:r>
                <a:rPr lang="zh-TW" altLang="en-US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下</a:t>
              </a:r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）</a:t>
              </a:r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5" name="圓角矩形 11">
              <a:extLst>
                <a:ext uri="{FF2B5EF4-FFF2-40B4-BE49-F238E27FC236}">
                  <a16:creationId xmlns:a16="http://schemas.microsoft.com/office/drawing/2014/main" id="{F817A1A5-DC7E-C144-059D-6D7CDE58FC18}"/>
                </a:ext>
              </a:extLst>
            </p:cNvPr>
            <p:cNvSpPr/>
            <p:nvPr/>
          </p:nvSpPr>
          <p:spPr>
            <a:xfrm>
              <a:off x="6710440" y="3435766"/>
              <a:ext cx="2637239" cy="665212"/>
            </a:xfrm>
            <a:prstGeom prst="round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/>
            <a:p>
              <a:pPr algn="ctr">
                <a:spcBef>
                  <a:spcPct val="20000"/>
                </a:spcBef>
                <a:buClr>
                  <a:schemeClr val="tx2"/>
                </a:buClr>
                <a:buSzPct val="90000"/>
              </a:pP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第 </a:t>
              </a:r>
              <a:r>
                <a:rPr lang="en-US" altLang="zh-TW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18 </a:t>
              </a: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堂</a:t>
              </a:r>
            </a:p>
          </p:txBody>
        </p:sp>
        <p:sp>
          <p:nvSpPr>
            <p:cNvPr id="6" name="副標題 2">
              <a:extLst>
                <a:ext uri="{FF2B5EF4-FFF2-40B4-BE49-F238E27FC236}">
                  <a16:creationId xmlns:a16="http://schemas.microsoft.com/office/drawing/2014/main" id="{22DC12B0-BF82-72F5-0D07-9D6E96166339}"/>
                </a:ext>
              </a:extLst>
            </p:cNvPr>
            <p:cNvSpPr txBox="1">
              <a:spLocks/>
            </p:cNvSpPr>
            <p:nvPr/>
          </p:nvSpPr>
          <p:spPr>
            <a:xfrm>
              <a:off x="5842834" y="2448346"/>
              <a:ext cx="4372450" cy="864096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 anchor="ctr" anchorCtr="0">
              <a:noAutofit/>
            </a:bodyPr>
            <a:lstStyle>
              <a:defPPr>
                <a:defRPr lang="zh-TW"/>
              </a:defPPr>
              <a:lvl1pPr lvl="0" algn="ctr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chemeClr val="tx2">
                      <a:lumMod val="75000"/>
                      <a:lumOff val="25000"/>
                    </a:schemeClr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5400" spc="-5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性廣法師主講</a:t>
              </a:r>
              <a:endParaRPr lang="en-US" altLang="zh-TW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2794822"/>
            <a:ext cx="7561201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>
              <a:lnSpc>
                <a:spcPts val="2200"/>
              </a:lnSpc>
            </a:pP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讚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法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寶功德（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六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略說三法印（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下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B3A5B68C-DC40-12B5-7694-77BA47E6E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07" y="799009"/>
            <a:ext cx="11838317" cy="5457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75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9CDB689-45FF-E2C3-9B9F-9D313A25A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3754"/>
            <a:ext cx="12192000" cy="3655946"/>
          </a:xfrm>
          <a:prstGeom prst="rect">
            <a:avLst/>
          </a:prstGeom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AD779E51-B6F4-A6A1-9ECE-4D78BED4F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148" y="1012684"/>
            <a:ext cx="8949704" cy="79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180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E384E79-A580-22E5-9DB2-F50148A4A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6363"/>
            <a:ext cx="12192000" cy="362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088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7A62439-415D-1E6E-CB3F-3A163D170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2881"/>
            <a:ext cx="12192000" cy="483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2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25CBCE08-BE4D-6606-E8CB-28FFF41F2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26" y="737622"/>
            <a:ext cx="11777932" cy="548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140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98464FF-6A5D-DABB-6820-EE3586347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75" y="733719"/>
            <a:ext cx="11757803" cy="574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41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C538AC83-8860-454E-52B6-EE39B00D3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63537"/>
            <a:ext cx="12192000" cy="293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395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8201</TotalTime>
  <Words>103</Words>
  <Application>Microsoft Office PowerPoint</Application>
  <PresentationFormat>寬螢幕</PresentationFormat>
  <Paragraphs>18</Paragraphs>
  <Slides>10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8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413</cp:revision>
  <dcterms:created xsi:type="dcterms:W3CDTF">2023-08-17T10:12:34Z</dcterms:created>
  <dcterms:modified xsi:type="dcterms:W3CDTF">2023-10-06T05:33:55Z</dcterms:modified>
</cp:coreProperties>
</file>

<file path=docProps/thumbnail.jpeg>
</file>